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1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5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4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0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0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2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9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6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2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2E761-E813-403F-A493-6F8D57492690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C23A6-20AA-416B-A93A-F57F513129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9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Supplementary Class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Alternatives</a:t>
            </a:r>
          </a:p>
          <a:p>
            <a:r>
              <a:rPr lang="en-US" dirty="0" smtClean="0"/>
              <a:t>For Chapters 3 and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4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We’ll learn several methods of comparing alternatives, here we’ll just do:</a:t>
            </a:r>
          </a:p>
          <a:p>
            <a:pPr lvl="1"/>
            <a:r>
              <a:rPr lang="en-US" dirty="0" smtClean="0"/>
              <a:t>Present Worth method</a:t>
            </a:r>
          </a:p>
          <a:p>
            <a:pPr lvl="1"/>
            <a:r>
              <a:rPr lang="en-US" dirty="0" smtClean="0"/>
              <a:t>EACF, equivalent annual cash flow.</a:t>
            </a:r>
          </a:p>
          <a:p>
            <a:pPr lvl="2"/>
            <a:r>
              <a:rPr lang="en-US" dirty="0" smtClean="0"/>
              <a:t>AKA EUCF, equivalent uniform cash flow.</a:t>
            </a:r>
          </a:p>
          <a:p>
            <a:r>
              <a:rPr lang="en-US" dirty="0" smtClean="0"/>
              <a:t>In terms you’ve learned, the PW method just pulls all the cash flows from each alternative to time zero, that is, finds the “P” for each </a:t>
            </a:r>
          </a:p>
          <a:p>
            <a:r>
              <a:rPr lang="en-US" dirty="0" smtClean="0"/>
              <a:t>While the EACF method just finds the “A”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9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enter the cash flows for each alternative into Excel and use the NPV function.</a:t>
            </a:r>
          </a:p>
          <a:p>
            <a:r>
              <a:rPr lang="en-US" dirty="0" smtClean="0"/>
              <a:t>Remember caveats:</a:t>
            </a:r>
          </a:p>
          <a:p>
            <a:pPr lvl="1"/>
            <a:r>
              <a:rPr lang="en-US" dirty="0" smtClean="0"/>
              <a:t>Exclude time zero from the NPV function and add it back</a:t>
            </a:r>
          </a:p>
          <a:p>
            <a:pPr lvl="1"/>
            <a:r>
              <a:rPr lang="en-US" dirty="0" smtClean="0"/>
              <a:t>Be sure to put zero in years for which there is no cash flow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investments with no benefits, the one with the lowest cost is assumed best</a:t>
            </a:r>
          </a:p>
          <a:p>
            <a:pPr lvl="1"/>
            <a:r>
              <a:rPr lang="en-US" dirty="0" smtClean="0"/>
              <a:t>NOTE, this assumes the benefits for the alternatives are equal – and unstated.  Often the case, since you are buying the machine or whatever to suit a particular purpose.</a:t>
            </a:r>
          </a:p>
          <a:p>
            <a:r>
              <a:rPr lang="en-US" dirty="0" smtClean="0"/>
              <a:t>For investments with both costs and stated benefits, find the difference, the net, and </a:t>
            </a:r>
            <a:r>
              <a:rPr lang="en-US" dirty="0"/>
              <a:t>you enter </a:t>
            </a:r>
            <a:r>
              <a:rPr lang="en-US" dirty="0" smtClean="0"/>
              <a:t>this flow into the NPV .  Then compare the PW of the net.</a:t>
            </a:r>
          </a:p>
          <a:p>
            <a:pPr lvl="1"/>
            <a:r>
              <a:rPr lang="en-US" dirty="0" smtClean="0"/>
              <a:t>If you are just looking at one investment, you would note if the PW is positive or negative, based on the MARR you were given.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65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Unequal Services Lives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comparison of investments with equal service lives and unstated benefits, you can decide based comparing the PW directly.</a:t>
            </a:r>
          </a:p>
          <a:p>
            <a:r>
              <a:rPr lang="en-US" dirty="0" smtClean="0"/>
              <a:t>If the service lives are unequal, you have to account for the extended benefit from the longer lived investment.</a:t>
            </a:r>
          </a:p>
          <a:p>
            <a:r>
              <a:rPr lang="en-US" dirty="0" smtClean="0"/>
              <a:t>One method is to repeat the investments into the future until you have equal services lives – this is called the “repeatability” assumption.  </a:t>
            </a:r>
          </a:p>
          <a:p>
            <a:r>
              <a:rPr lang="en-US" dirty="0" smtClean="0"/>
              <a:t>This works, but there is a much better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2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EACF method would be </a:t>
            </a:r>
            <a:r>
              <a:rPr lang="en-US" dirty="0" smtClean="0"/>
              <a:t>trivial </a:t>
            </a:r>
            <a:r>
              <a:rPr lang="en-US" dirty="0" smtClean="0"/>
              <a:t>to </a:t>
            </a:r>
            <a:r>
              <a:rPr lang="en-US" dirty="0" smtClean="0"/>
              <a:t>compare investments </a:t>
            </a:r>
            <a:r>
              <a:rPr lang="en-US" dirty="0" smtClean="0"/>
              <a:t>with equal lives since you could use the PW</a:t>
            </a:r>
            <a:r>
              <a:rPr lang="en-US" dirty="0"/>
              <a:t> </a:t>
            </a:r>
            <a:r>
              <a:rPr lang="en-US" dirty="0" smtClean="0"/>
              <a:t>method and save a step in your analysis.</a:t>
            </a:r>
          </a:p>
          <a:p>
            <a:r>
              <a:rPr lang="en-US" dirty="0" smtClean="0"/>
              <a:t>If lives are unequal, it is almost always </a:t>
            </a:r>
            <a:r>
              <a:rPr lang="en-US" dirty="0" smtClean="0"/>
              <a:t>computationally </a:t>
            </a:r>
            <a:r>
              <a:rPr lang="en-US" dirty="0" smtClean="0"/>
              <a:t>much simpler to find the EACF of each </a:t>
            </a:r>
            <a:r>
              <a:rPr lang="en-US" dirty="0" smtClean="0"/>
              <a:t>investment.</a:t>
            </a:r>
            <a:endParaRPr lang="en-US" dirty="0" smtClean="0"/>
          </a:p>
          <a:p>
            <a:r>
              <a:rPr lang="en-US" dirty="0" smtClean="0"/>
              <a:t>Then compare the EACF.  The repeatability assumption makes this possible.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5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EACF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PW of each investment using the NPV function</a:t>
            </a:r>
          </a:p>
          <a:p>
            <a:r>
              <a:rPr lang="en-US" dirty="0" smtClean="0"/>
              <a:t>Use the PMT function to find the annual equivalent of the PW.</a:t>
            </a:r>
          </a:p>
          <a:p>
            <a:r>
              <a:rPr lang="en-US" dirty="0" smtClean="0"/>
              <a:t>[Be sure to change the “n” each in use of the PMT to account for the different service lives.]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301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431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Supplementary Class 3</vt:lpstr>
      <vt:lpstr>Compare Alternatives</vt:lpstr>
      <vt:lpstr>PW method</vt:lpstr>
      <vt:lpstr>PW Comparison</vt:lpstr>
      <vt:lpstr>Unequal Services Lives </vt:lpstr>
      <vt:lpstr>EACF</vt:lpstr>
      <vt:lpstr>Practical EACF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Class 3</dc:title>
  <dc:creator>Bob</dc:creator>
  <cp:lastModifiedBy>Bob</cp:lastModifiedBy>
  <cp:revision>24</cp:revision>
  <dcterms:created xsi:type="dcterms:W3CDTF">2017-01-15T23:34:02Z</dcterms:created>
  <dcterms:modified xsi:type="dcterms:W3CDTF">2017-01-22T02:54:29Z</dcterms:modified>
</cp:coreProperties>
</file>